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5" r:id="rId2"/>
    <p:sldId id="259" r:id="rId3"/>
    <p:sldId id="270" r:id="rId4"/>
    <p:sldId id="271" r:id="rId5"/>
    <p:sldId id="256" r:id="rId6"/>
    <p:sldId id="269" r:id="rId7"/>
    <p:sldId id="261" r:id="rId8"/>
    <p:sldId id="273" r:id="rId9"/>
    <p:sldId id="272" r:id="rId10"/>
    <p:sldId id="278" r:id="rId11"/>
    <p:sldId id="281" r:id="rId12"/>
    <p:sldId id="277" r:id="rId13"/>
    <p:sldId id="267" r:id="rId14"/>
    <p:sldId id="279" r:id="rId15"/>
    <p:sldId id="276" r:id="rId16"/>
    <p:sldId id="266" r:id="rId17"/>
    <p:sldId id="282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310" autoAdjust="0"/>
  </p:normalViewPr>
  <p:slideViewPr>
    <p:cSldViewPr>
      <p:cViewPr varScale="1">
        <p:scale>
          <a:sx n="84" d="100"/>
          <a:sy n="84" d="100"/>
        </p:scale>
        <p:origin x="14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F3104-9D45-4BB8-BA3D-30BA25A4EB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DCAB3-F0C0-48E4-A87C-B442DE057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DCAB3-F0C0-48E4-A87C-B442DE0575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1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DCAB3-F0C0-48E4-A87C-B442DE0575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9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DCAB3-F0C0-48E4-A87C-B442DE0575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5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3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8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6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9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4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0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7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1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4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 l="5000" t="9000" r="-13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hendharr22@gmail.com" TargetMode="External"/><Relationship Id="rId7" Type="http://schemas.openxmlformats.org/officeDocument/2006/relationships/hyperlink" Target="mailto:sabrina.shaik80@gmail.com" TargetMode="External"/><Relationship Id="rId2" Type="http://schemas.openxmlformats.org/officeDocument/2006/relationships/hyperlink" Target="mailto:amaansiddiqui1999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mreen15102000@gmail.com" TargetMode="External"/><Relationship Id="rId5" Type="http://schemas.openxmlformats.org/officeDocument/2006/relationships/hyperlink" Target="mailto:sindhubunny19@gmail.com" TargetMode="External"/><Relationship Id="rId4" Type="http://schemas.openxmlformats.org/officeDocument/2006/relationships/hyperlink" Target="mailto:balapremraj12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11.png"/><Relationship Id="rId5" Type="http://schemas.openxmlformats.org/officeDocument/2006/relationships/image" Target="../media/image27.jpe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6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Team Details</a:t>
            </a:r>
            <a:br>
              <a:rPr lang="en-US" sz="4000" b="1" dirty="0">
                <a:latin typeface="Arial Black" panose="020B0A04020102020204" pitchFamily="34" charset="0"/>
              </a:rPr>
            </a:b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Arial Black" panose="020B0A04020102020204" pitchFamily="34" charset="0"/>
              </a:rPr>
              <a:t>Team Members</a:t>
            </a:r>
            <a:r>
              <a:rPr lang="en-US" sz="2000" dirty="0" smtClean="0"/>
              <a:t>:	</a:t>
            </a:r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smtClean="0">
                <a:latin typeface="Arial Black" panose="020B0A04020102020204" pitchFamily="34" charset="0"/>
              </a:rPr>
              <a:t>Team Name</a:t>
            </a:r>
            <a:r>
              <a:rPr lang="en-US" sz="2000" i="1" dirty="0" smtClean="0"/>
              <a:t>: </a:t>
            </a:r>
            <a:r>
              <a:rPr lang="en-US" sz="2400" i="1" dirty="0" smtClean="0"/>
              <a:t>GROTO</a:t>
            </a:r>
            <a:endParaRPr lang="en-US" sz="2000" i="1" dirty="0" smtClean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 smtClean="0"/>
              <a:t>Mohammed Amaan Ali Siddiqui		</a:t>
            </a:r>
            <a:r>
              <a:rPr lang="en-US" sz="2000" dirty="0" smtClean="0">
                <a:hlinkClick r:id="rId2"/>
              </a:rPr>
              <a:t>amaansiddiqui1999@gmail.com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B </a:t>
            </a:r>
            <a:r>
              <a:rPr lang="en-US" sz="2000" dirty="0" smtClean="0"/>
              <a:t>Mahendar Reddy		</a:t>
            </a:r>
            <a:r>
              <a:rPr lang="en-US" sz="2000" dirty="0"/>
              <a:t> </a:t>
            </a:r>
            <a:r>
              <a:rPr lang="en-US" sz="2000" dirty="0" smtClean="0"/>
              <a:t>		</a:t>
            </a:r>
            <a:r>
              <a:rPr lang="en-US" sz="2000" dirty="0" smtClean="0">
                <a:hlinkClick r:id="rId3"/>
              </a:rPr>
              <a:t>mahendharr22@gmail.com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Bala Prem Raj				</a:t>
            </a:r>
            <a:r>
              <a:rPr lang="en-US" sz="2000" dirty="0" smtClean="0">
                <a:hlinkClick r:id="rId4"/>
              </a:rPr>
              <a:t>balapremraj123@gmail.com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Banu Sindhu Etikala				</a:t>
            </a:r>
            <a:r>
              <a:rPr lang="en-US" sz="2000" dirty="0" smtClean="0">
                <a:hlinkClick r:id="rId5"/>
              </a:rPr>
              <a:t>sindhubunny19@gmail.com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Samreen Begum				</a:t>
            </a:r>
            <a:r>
              <a:rPr lang="en-US" sz="2000" dirty="0" smtClean="0">
                <a:hlinkClick r:id="rId6"/>
              </a:rPr>
              <a:t>samreen15102000@gmail.com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Sabrina Shaik				</a:t>
            </a:r>
            <a:r>
              <a:rPr lang="en-US" sz="2000" dirty="0" smtClean="0">
                <a:hlinkClick r:id="rId7"/>
              </a:rPr>
              <a:t>sabrina.shaik80@gmail.com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82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min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0"/>
            <a:ext cx="3170237" cy="7181505"/>
          </a:xfrm>
        </p:spPr>
      </p:pic>
      <p:sp>
        <p:nvSpPr>
          <p:cNvPr id="5" name="Rectangle 4"/>
          <p:cNvSpPr/>
          <p:nvPr/>
        </p:nvSpPr>
        <p:spPr>
          <a:xfrm>
            <a:off x="4114800" y="1447800"/>
            <a:ext cx="4648200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1.Driver Registration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2.Administrator Accepting        the driver application(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MUTUAL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VOTING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SYSTEM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8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1981200"/>
            <a:ext cx="4781550" cy="10064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Customer </a:t>
            </a:r>
            <a:r>
              <a:rPr lang="en-US" b="1" dirty="0"/>
              <a:t>p</a:t>
            </a:r>
            <a:r>
              <a:rPr lang="en-US" b="1" dirty="0" smtClean="0"/>
              <a:t>ick </a:t>
            </a:r>
            <a:r>
              <a:rPr lang="en-US" b="1" dirty="0" smtClean="0"/>
              <a:t>up </a:t>
            </a:r>
            <a:r>
              <a:rPr lang="en-US" b="1" dirty="0" smtClean="0"/>
              <a:t>scheduling</a:t>
            </a:r>
            <a:br>
              <a:rPr lang="en-US" b="1" dirty="0" smtClean="0"/>
            </a:br>
            <a:r>
              <a:rPr lang="en-US" b="1" dirty="0" smtClean="0"/>
              <a:t>Driver Confirmation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demonstrationvideo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3226"/>
            <a:ext cx="3124200" cy="7401414"/>
          </a:xfrm>
        </p:spPr>
      </p:pic>
    </p:spTree>
    <p:extLst>
      <p:ext uri="{BB962C8B-B14F-4D97-AF65-F5344CB8AC3E}">
        <p14:creationId xmlns:p14="http://schemas.microsoft.com/office/powerpoint/2010/main" val="29908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815387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Finger Print Scanning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&amp; Image Recognition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&amp; OTP Verification – 3 Factor Authentication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E186609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87" end="738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7824"/>
            <a:ext cx="9144000" cy="5974080"/>
          </a:xfrm>
        </p:spPr>
      </p:pic>
    </p:spTree>
    <p:extLst>
      <p:ext uri="{BB962C8B-B14F-4D97-AF65-F5344CB8AC3E}">
        <p14:creationId xmlns:p14="http://schemas.microsoft.com/office/powerpoint/2010/main" val="81145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1"/>
            <a:ext cx="7886700" cy="1143000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latin typeface="Arial Black" panose="020B0A04020102020204" pitchFamily="34" charset="0"/>
              </a:rPr>
              <a:t>Technology </a:t>
            </a:r>
            <a:r>
              <a:rPr lang="en-US" sz="3600" b="1" u="sng" dirty="0" smtClean="0">
                <a:latin typeface="Arial Black" panose="020B0A04020102020204" pitchFamily="34" charset="0"/>
              </a:rPr>
              <a:t>Stack : Application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130302" y="800101"/>
            <a:ext cx="86928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Languages: </a:t>
            </a:r>
            <a:r>
              <a:rPr lang="en-US" sz="2400" dirty="0"/>
              <a:t> </a:t>
            </a:r>
            <a:r>
              <a:rPr lang="en-US" sz="2000" dirty="0"/>
              <a:t>XML, </a:t>
            </a:r>
            <a:r>
              <a:rPr lang="en-US" sz="2000" dirty="0" smtClean="0"/>
              <a:t>JavaScript, Java for Backend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Databases</a:t>
            </a:r>
            <a:r>
              <a:rPr lang="en-US" sz="2000" b="1" dirty="0"/>
              <a:t>: </a:t>
            </a:r>
            <a:r>
              <a:rPr lang="en-US" sz="2000" dirty="0"/>
              <a:t>Google firebase </a:t>
            </a:r>
            <a:endParaRPr lang="en-US" sz="20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/>
              <a:t>Back-End Technology</a:t>
            </a:r>
            <a:r>
              <a:rPr lang="en-US" sz="2000" dirty="0" smtClean="0"/>
              <a:t>: Block Chain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/>
              <a:t>Operating </a:t>
            </a:r>
            <a:r>
              <a:rPr lang="en-US" sz="2400" b="1" dirty="0"/>
              <a:t>System</a:t>
            </a:r>
            <a:r>
              <a:rPr lang="en-US" sz="2400" dirty="0"/>
              <a:t>: </a:t>
            </a:r>
            <a:r>
              <a:rPr lang="en-US" sz="2000" dirty="0"/>
              <a:t>Android </a:t>
            </a:r>
            <a:r>
              <a:rPr lang="en-US" sz="2000" dirty="0" smtClean="0"/>
              <a:t>KitKat </a:t>
            </a:r>
            <a:r>
              <a:rPr lang="en-US" sz="2000" dirty="0"/>
              <a:t>and above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Hardware Requirements</a:t>
            </a:r>
            <a:r>
              <a:rPr lang="en-US" sz="2400" dirty="0"/>
              <a:t>: </a:t>
            </a:r>
            <a:r>
              <a:rPr lang="en-US" sz="2000" dirty="0"/>
              <a:t>Android smartphones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Economical Feasibility</a:t>
            </a:r>
            <a:r>
              <a:rPr lang="en-US" sz="2400" dirty="0"/>
              <a:t>: </a:t>
            </a:r>
            <a:r>
              <a:rPr lang="en-US" sz="2000" dirty="0"/>
              <a:t>Free and easy to access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Front-End Development Tools</a:t>
            </a:r>
            <a:r>
              <a:rPr lang="en-US" sz="2400" dirty="0"/>
              <a:t>: </a:t>
            </a:r>
            <a:r>
              <a:rPr lang="en-US" sz="2000" dirty="0"/>
              <a:t>UI design tools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Back-End Development Tools</a:t>
            </a:r>
            <a:r>
              <a:rPr lang="en-US" sz="2000" dirty="0"/>
              <a:t>: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19034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640" y="74484"/>
            <a:ext cx="5908806" cy="9144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GROTO Coin- </a:t>
            </a:r>
            <a:r>
              <a:rPr lang="en-US" sz="3600" i="1" dirty="0" smtClean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Centralized Currency</a:t>
            </a:r>
            <a:endParaRPr lang="en-US" sz="3600" i="1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" y="2739931"/>
            <a:ext cx="1475165" cy="1129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" b="72863"/>
          <a:stretch/>
        </p:blipFill>
        <p:spPr>
          <a:xfrm>
            <a:off x="152400" y="2895600"/>
            <a:ext cx="597071" cy="152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" b="72863"/>
          <a:stretch/>
        </p:blipFill>
        <p:spPr>
          <a:xfrm>
            <a:off x="685800" y="2590800"/>
            <a:ext cx="597071" cy="152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76200" y="4038868"/>
            <a:ext cx="1996440" cy="310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GROTO Customer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1600" y="152400"/>
            <a:ext cx="685799" cy="694648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3" b="16279"/>
          <a:stretch/>
        </p:blipFill>
        <p:spPr>
          <a:xfrm>
            <a:off x="1438965" y="428584"/>
            <a:ext cx="532828" cy="1742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4996" r="32653" b="25021"/>
          <a:stretch/>
        </p:blipFill>
        <p:spPr>
          <a:xfrm>
            <a:off x="8229600" y="2628900"/>
            <a:ext cx="762000" cy="9144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956654" y="3695969"/>
            <a:ext cx="1295400" cy="342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8" y="2517429"/>
            <a:ext cx="1816282" cy="1743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/>
          <p:cNvSpPr/>
          <p:nvPr/>
        </p:nvSpPr>
        <p:spPr>
          <a:xfrm>
            <a:off x="3743227" y="4495800"/>
            <a:ext cx="1773019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GROTO Driver/Scrap Collector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/>
          <p:nvPr/>
        </p:nvCxnSpPr>
        <p:spPr>
          <a:xfrm rot="10800000">
            <a:off x="5660976" y="3233281"/>
            <a:ext cx="2295679" cy="18155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10800000" flipV="1">
            <a:off x="1752604" y="3264778"/>
            <a:ext cx="2133596" cy="1182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43084" y="5480971"/>
            <a:ext cx="1774774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Wallet:    0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58" y="2425125"/>
            <a:ext cx="742950" cy="7143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13504"/>
            <a:ext cx="749508" cy="381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5373148"/>
            <a:ext cx="742950" cy="7143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372" y="2349710"/>
            <a:ext cx="742950" cy="7143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200" y="5486400"/>
            <a:ext cx="1774774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Wallet:    0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35" y="5336953"/>
            <a:ext cx="533400" cy="7867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6" y="2486967"/>
            <a:ext cx="293840" cy="379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2546862" y="2330838"/>
            <a:ext cx="894656" cy="83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98706" y="5410200"/>
            <a:ext cx="786090" cy="722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 cstate="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3285" r="4317" b="30144"/>
          <a:stretch/>
        </p:blipFill>
        <p:spPr>
          <a:xfrm>
            <a:off x="125035" y="1143000"/>
            <a:ext cx="1734153" cy="92373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61569" y="2133600"/>
            <a:ext cx="1554388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House Holds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60" y="2438400"/>
            <a:ext cx="293840" cy="379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462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2.96296E-6 L -0.21615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09549 -0.002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4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9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10243 -0.013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-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467 -0.0902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45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528"/>
            <a:ext cx="7886700" cy="1325563"/>
          </a:xfrm>
        </p:spPr>
        <p:txBody>
          <a:bodyPr/>
          <a:lstStyle/>
          <a:p>
            <a:r>
              <a:rPr lang="en-US" sz="4000" b="1" dirty="0" smtClean="0">
                <a:latin typeface="Arial Narrow" panose="020B0606020202030204" pitchFamily="34" charset="0"/>
              </a:rPr>
              <a:t>ML based Website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990600"/>
            <a:ext cx="92202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800" b="1" u="sng" dirty="0" smtClean="0"/>
              <a:t>Features</a:t>
            </a:r>
            <a:r>
              <a:rPr lang="en-US" sz="2800" dirty="0" smtClean="0"/>
              <a:t>: </a:t>
            </a:r>
            <a:r>
              <a:rPr lang="en-US" dirty="0" smtClean="0"/>
              <a:t>- </a:t>
            </a:r>
            <a:r>
              <a:rPr lang="en-US" sz="2000" dirty="0" smtClean="0"/>
              <a:t>Detailed report of state wise Waste Generation &amp; Waste Processing .</a:t>
            </a:r>
          </a:p>
          <a:p>
            <a:pPr marL="1028700" lvl="3" indent="0">
              <a:lnSpc>
                <a:spcPct val="200000"/>
              </a:lnSpc>
              <a:buNone/>
            </a:pPr>
            <a:r>
              <a:rPr lang="en-US" sz="2000" dirty="0" smtClean="0"/>
              <a:t>           - Report of Per Day Waste Generation by each State.</a:t>
            </a:r>
          </a:p>
          <a:p>
            <a:pPr marL="1028700" lvl="3" indent="0">
              <a:lnSpc>
                <a:spcPct val="200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-  </a:t>
            </a:r>
            <a:r>
              <a:rPr lang="en-US" sz="2000" b="1" dirty="0" smtClean="0"/>
              <a:t>%</a:t>
            </a:r>
            <a:r>
              <a:rPr lang="en-US" sz="2000" dirty="0" smtClean="0"/>
              <a:t> of Scrap generation by various types of Manufacturing Industries.</a:t>
            </a:r>
          </a:p>
          <a:p>
            <a:pPr marL="1028700" lvl="3" indent="0">
              <a:lnSpc>
                <a:spcPct val="200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- Waste quantity generation prediction for future years.</a:t>
            </a:r>
          </a:p>
          <a:p>
            <a:pPr marL="1028700" lvl="3" indent="0">
              <a:lnSpc>
                <a:spcPct val="200000"/>
              </a:lnSpc>
              <a:buNone/>
            </a:pPr>
            <a:r>
              <a:rPr lang="en-US" sz="2000" dirty="0"/>
              <a:t>	 </a:t>
            </a:r>
            <a:r>
              <a:rPr lang="en-US" sz="2000" dirty="0" smtClean="0"/>
              <a:t>    - Live Visualization of Data from API after Classification</a:t>
            </a:r>
          </a:p>
          <a:p>
            <a:pPr marL="1028700" lvl="3" indent="0">
              <a:lnSpc>
                <a:spcPct val="200000"/>
              </a:lnSpc>
              <a:buNone/>
            </a:pPr>
            <a:endParaRPr lang="en-US" sz="2000" dirty="0" smtClean="0"/>
          </a:p>
          <a:p>
            <a:pPr marL="1028700" lvl="3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4676" y="45537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5033665"/>
            <a:ext cx="830580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Front End </a:t>
            </a:r>
            <a:r>
              <a:rPr lang="en-US" sz="2000" dirty="0">
                <a:solidFill>
                  <a:schemeClr val="tx1"/>
                </a:solidFill>
              </a:rPr>
              <a:t>Languages </a:t>
            </a:r>
            <a:r>
              <a:rPr lang="en-US" sz="2000" dirty="0" smtClean="0">
                <a:solidFill>
                  <a:schemeClr val="tx1"/>
                </a:solidFill>
              </a:rPr>
              <a:t>: Java script, Html, Bootstrap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Back-End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Languages: 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ML Model Types: Regression </a:t>
            </a:r>
            <a:r>
              <a:rPr lang="en-US" sz="2000" dirty="0" smtClean="0">
                <a:solidFill>
                  <a:schemeClr val="tx1"/>
                </a:solidFill>
              </a:rPr>
              <a:t>, Classification &amp; Clustering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305800" cy="54102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b="1" dirty="0" smtClean="0"/>
              <a:t>ADVANTAGES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800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Decentralized and unhackable database-SECURITY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Transparency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Job Opportunities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Generates Revenue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Waste material categorization available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 Applicable to household waste too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Vehicle specifications </a:t>
            </a:r>
            <a:r>
              <a:rPr lang="en-US" dirty="0" smtClean="0"/>
              <a:t>available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0-08-03 at 9.53.07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7376"/>
          </a:xfrm>
        </p:spPr>
      </p:pic>
    </p:spTree>
    <p:extLst>
      <p:ext uri="{BB962C8B-B14F-4D97-AF65-F5344CB8AC3E}">
        <p14:creationId xmlns:p14="http://schemas.microsoft.com/office/powerpoint/2010/main" val="6349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743200"/>
            <a:ext cx="2895600" cy="1325563"/>
          </a:xfrm>
        </p:spPr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Thank you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1080264"/>
            <a:ext cx="2286000" cy="977136"/>
          </a:xfrm>
        </p:spPr>
        <p:txBody>
          <a:bodyPr>
            <a:normAutofit fontScale="90000"/>
          </a:bodyPr>
          <a:lstStyle/>
          <a:p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>
                <a:latin typeface="Arial Narrow" panose="020B0606020202030204" pitchFamily="34" charset="0"/>
              </a:rPr>
              <a:t>College </a:t>
            </a:r>
            <a:r>
              <a:rPr lang="en-US" sz="1800" b="1" dirty="0">
                <a:latin typeface="Arial Narrow" panose="020B0606020202030204" pitchFamily="34" charset="0"/>
              </a:rPr>
              <a:t>C</a:t>
            </a:r>
            <a:r>
              <a:rPr lang="en-US" sz="1800" b="1" dirty="0" smtClean="0">
                <a:latin typeface="Arial Narrow" panose="020B0606020202030204" pitchFamily="34" charset="0"/>
              </a:rPr>
              <a:t>ode: </a:t>
            </a:r>
            <a:r>
              <a:rPr lang="en-US" sz="1800" dirty="0" smtClean="0"/>
              <a:t>MGIT</a:t>
            </a:r>
            <a:br>
              <a:rPr lang="en-US" sz="1800" dirty="0" smtClean="0"/>
            </a:br>
            <a:r>
              <a:rPr lang="en-US" sz="1800" b="1" dirty="0" smtClean="0">
                <a:latin typeface="Arial Narrow" panose="020B0606020202030204" pitchFamily="34" charset="0"/>
              </a:rPr>
              <a:t>Problem Code:</a:t>
            </a:r>
            <a:r>
              <a:rPr lang="en-US" sz="1800" b="1" dirty="0" smtClean="0"/>
              <a:t> </a:t>
            </a:r>
            <a:r>
              <a:rPr lang="en-US" sz="1800" dirty="0" smtClean="0"/>
              <a:t>SG64</a:t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6705600" cy="5610255"/>
          </a:xfrm>
        </p:spPr>
        <p:txBody>
          <a:bodyPr>
            <a:no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Ministry/organization name</a:t>
            </a:r>
            <a:r>
              <a:rPr lang="en-US" sz="2400" dirty="0" smtClean="0"/>
              <a:t>: </a:t>
            </a:r>
            <a:r>
              <a:rPr lang="en-US" sz="2400" dirty="0"/>
              <a:t>Ministry of Micro, Small &amp; Medium </a:t>
            </a:r>
            <a:r>
              <a:rPr lang="en-US" sz="2400" dirty="0" smtClean="0"/>
              <a:t>Enterprises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/>
              <a:t>P</a:t>
            </a:r>
            <a:r>
              <a:rPr lang="en-US" sz="2400" b="1" dirty="0" smtClean="0"/>
              <a:t>roblem statement</a:t>
            </a:r>
            <a:r>
              <a:rPr lang="en-US" sz="2400" dirty="0" smtClean="0"/>
              <a:t>: </a:t>
            </a:r>
            <a:r>
              <a:rPr lang="en-US" sz="2400" dirty="0"/>
              <a:t>Development of business models for collection and utilization of single use plastics and various other industrial </a:t>
            </a:r>
            <a:r>
              <a:rPr lang="en-US" sz="2400" dirty="0" smtClean="0"/>
              <a:t>wastes.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95400" y="281970"/>
            <a:ext cx="731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u="sng" dirty="0">
                <a:latin typeface="Arial Black" panose="020B0A04020102020204" pitchFamily="34" charset="0"/>
              </a:rPr>
              <a:t>GROTO: </a:t>
            </a:r>
            <a:r>
              <a:rPr lang="en-US" sz="2400" b="1" u="sng" dirty="0">
                <a:solidFill>
                  <a:srgbClr val="006600"/>
                </a:solidFill>
                <a:latin typeface="Arial Black" panose="020B0A04020102020204" pitchFamily="34" charset="0"/>
              </a:rPr>
              <a:t>Green Route To Our Future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1570037"/>
            <a:ext cx="2362200" cy="792163"/>
          </a:xfrm>
        </p:spPr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Our Aim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913888"/>
            <a:ext cx="6629400" cy="762000"/>
          </a:xfrm>
        </p:spPr>
        <p:txBody>
          <a:bodyPr/>
          <a:lstStyle/>
          <a:p>
            <a:r>
              <a:rPr lang="en-US" dirty="0" smtClean="0"/>
              <a:t>Integrating the existing services provided by Government Municipalities &amp; Private Recycle Centers.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52" y="3429000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48200"/>
            <a:ext cx="1125835" cy="105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7670" y="4548019"/>
            <a:ext cx="799730" cy="1142841"/>
          </a:xfrm>
          <a:prstGeom prst="rect">
            <a:avLst/>
          </a:prstGeom>
        </p:spPr>
      </p:pic>
      <p:sp>
        <p:nvSpPr>
          <p:cNvPr id="11" name="Double Bracket 10"/>
          <p:cNvSpPr/>
          <p:nvPr/>
        </p:nvSpPr>
        <p:spPr>
          <a:xfrm>
            <a:off x="3191817" y="4419600"/>
            <a:ext cx="2988966" cy="1390211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5978" y="4953857"/>
            <a:ext cx="376826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We tend to focus on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1700" y="2590800"/>
            <a:ext cx="5676900" cy="2514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Collection </a:t>
            </a:r>
            <a:r>
              <a:rPr lang="en-US" sz="2800" i="1" dirty="0" smtClean="0"/>
              <a:t>(Pickup &amp;&amp; Delivery)</a:t>
            </a:r>
            <a:endParaRPr lang="en-US" sz="3200" i="1" dirty="0" smtClean="0"/>
          </a:p>
          <a:p>
            <a:pPr>
              <a:lnSpc>
                <a:spcPct val="150000"/>
              </a:lnSpc>
            </a:pPr>
            <a:r>
              <a:rPr lang="en-US" sz="3200" b="1" dirty="0" smtClean="0"/>
              <a:t>Utilization </a:t>
            </a:r>
            <a:r>
              <a:rPr lang="en-US" sz="2800" i="1" dirty="0" smtClean="0"/>
              <a:t>(Recycle || Disposal)</a:t>
            </a:r>
            <a:endParaRPr lang="en-US" sz="2800" b="1" dirty="0" smtClean="0"/>
          </a:p>
          <a:p>
            <a:pPr>
              <a:lnSpc>
                <a:spcPct val="150000"/>
              </a:lnSpc>
            </a:pPr>
            <a:r>
              <a:rPr lang="en-US" sz="3200" b="1" dirty="0" smtClean="0"/>
              <a:t>Revenue Generation</a:t>
            </a: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 marL="0" indent="0">
              <a:lnSpc>
                <a:spcPct val="150000"/>
              </a:lnSpc>
              <a:buNone/>
            </a:pPr>
            <a:endParaRPr lang="en-US" b="1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191000" y="5896801"/>
            <a:ext cx="1371600" cy="8361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2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inherit"/>
                <a:cs typeface="Mangal"/>
              </a:rPr>
              <a:t>स्वच्छ</a:t>
            </a:r>
            <a:r>
              <a:rPr kumimoji="0" lang="hi-IN" altLang="en-US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Mangal"/>
              </a:rPr>
              <a:t> </a:t>
            </a:r>
            <a:r>
              <a:rPr kumimoji="0" lang="hi-IN" altLang="en-US" sz="20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inherit"/>
                <a:cs typeface="Mangal"/>
              </a:rPr>
              <a:t>भारत</a:t>
            </a:r>
            <a:endParaRPr kumimoji="0" lang="hi-IN" altLang="en-US" sz="2000" b="1" i="0" u="none" strike="noStrike" cap="none" normalizeH="0" baseline="0" dirty="0" smtClean="0">
              <a:ln>
                <a:noFill/>
              </a:ln>
              <a:solidFill>
                <a:srgbClr val="92D05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62217" y="6430825"/>
            <a:ext cx="1555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(swacch bharat).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95358" y="6314868"/>
            <a:ext cx="8077200" cy="490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This solution promotes the ideology of</a:t>
            </a:r>
          </a:p>
        </p:txBody>
      </p:sp>
    </p:spTree>
    <p:extLst>
      <p:ext uri="{BB962C8B-B14F-4D97-AF65-F5344CB8AC3E}">
        <p14:creationId xmlns:p14="http://schemas.microsoft.com/office/powerpoint/2010/main" val="38865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158" y="155449"/>
            <a:ext cx="8229600" cy="457200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latin typeface="Arial Black" panose="020B0A04020102020204" pitchFamily="34" charset="0"/>
              </a:rPr>
              <a:t>Idea/Solution</a:t>
            </a:r>
            <a:endParaRPr lang="en-US" sz="3200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57200"/>
            <a:ext cx="8991600" cy="56388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dirty="0" smtClean="0">
                <a:latin typeface="Arial Black" panose="020B0A04020102020204" pitchFamily="34" charset="0"/>
              </a:rPr>
              <a:t>Solution</a:t>
            </a:r>
            <a:r>
              <a:rPr lang="en-US" sz="1600" dirty="0" smtClean="0">
                <a:solidFill>
                  <a:schemeClr val="tx1"/>
                </a:solidFill>
              </a:rPr>
              <a:t>: An </a:t>
            </a:r>
            <a:r>
              <a:rPr lang="en-US" sz="1600" b="1" dirty="0" smtClean="0">
                <a:solidFill>
                  <a:schemeClr val="tx1"/>
                </a:solidFill>
              </a:rPr>
              <a:t>android application </a:t>
            </a:r>
            <a:r>
              <a:rPr lang="en-US" sz="1600" dirty="0" smtClean="0">
                <a:solidFill>
                  <a:schemeClr val="tx1"/>
                </a:solidFill>
              </a:rPr>
              <a:t>which can </a:t>
            </a:r>
            <a:r>
              <a:rPr lang="en-US" dirty="0" smtClean="0">
                <a:solidFill>
                  <a:schemeClr val="tx1"/>
                </a:solidFill>
              </a:rPr>
              <a:t>search for the nearest public and private associations to collect industrial waste from a </a:t>
            </a:r>
            <a:r>
              <a:rPr lang="en-US" dirty="0" smtClean="0"/>
              <a:t>household/manufacture industry and further utilize it. </a:t>
            </a:r>
          </a:p>
          <a:p>
            <a:pPr algn="l">
              <a:lnSpc>
                <a:spcPct val="150000"/>
              </a:lnSpc>
            </a:pPr>
            <a:r>
              <a:rPr lang="en-US" sz="2000" b="1" dirty="0" smtClean="0"/>
              <a:t>Application Features: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3 users roles supported-       </a:t>
            </a:r>
            <a:r>
              <a:rPr lang="en-US" sz="2000" b="1" dirty="0" smtClean="0"/>
              <a:t>Administrator,            Scrap Collector, Customer</a:t>
            </a:r>
          </a:p>
          <a:p>
            <a:pPr algn="l">
              <a:lnSpc>
                <a:spcPct val="150000"/>
              </a:lnSpc>
            </a:pPr>
            <a:r>
              <a:rPr lang="en-US" sz="2000" b="1" dirty="0" smtClean="0"/>
              <a:t>CUSTOMER -</a:t>
            </a:r>
            <a:r>
              <a:rPr lang="en-US" sz="2000" dirty="0" smtClean="0"/>
              <a:t> Categorizing waste type for better dealing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/>
              <a:t>	</a:t>
            </a:r>
            <a:r>
              <a:rPr lang="en-US" sz="2000" dirty="0"/>
              <a:t>	</a:t>
            </a:r>
            <a:r>
              <a:rPr lang="en-US" sz="2000" dirty="0" smtClean="0"/>
              <a:t>- Driver’s Live Location Tracking</a:t>
            </a:r>
          </a:p>
          <a:p>
            <a:pPr algn="l"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	- Scheduling Pickup service</a:t>
            </a:r>
          </a:p>
          <a:p>
            <a:pPr algn="l">
              <a:lnSpc>
                <a:spcPct val="150000"/>
              </a:lnSpc>
            </a:pPr>
            <a:r>
              <a:rPr lang="en-US" sz="2000" b="1" dirty="0"/>
              <a:t>ADMINISTRATOR- </a:t>
            </a:r>
            <a:r>
              <a:rPr lang="en-US" sz="2000" dirty="0"/>
              <a:t>Authenticated Drivers</a:t>
            </a:r>
            <a:r>
              <a:rPr lang="en-US" sz="1400" dirty="0"/>
              <a:t> </a:t>
            </a:r>
            <a:endParaRPr lang="en-US" sz="1400" dirty="0" smtClean="0"/>
          </a:p>
          <a:p>
            <a:pPr algn="l">
              <a:lnSpc>
                <a:spcPct val="15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	          - </a:t>
            </a:r>
            <a:r>
              <a:rPr lang="en-US" sz="2000" dirty="0" smtClean="0"/>
              <a:t>Accepting or Rejecting drivers application</a:t>
            </a:r>
          </a:p>
          <a:p>
            <a:pPr algn="l"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	      - Add GROTO coins into drivers wallet</a:t>
            </a:r>
            <a:endParaRPr lang="en-US" sz="3200" dirty="0" smtClean="0"/>
          </a:p>
          <a:p>
            <a:pPr algn="l">
              <a:lnSpc>
                <a:spcPct val="150000"/>
              </a:lnSpc>
            </a:pPr>
            <a:r>
              <a:rPr lang="en-US" sz="2000" b="1" dirty="0" smtClean="0"/>
              <a:t>DRIVER</a:t>
            </a:r>
            <a:r>
              <a:rPr lang="en-US" sz="2000" dirty="0" smtClean="0"/>
              <a:t>- Accepting or Requesting a pickup</a:t>
            </a:r>
          </a:p>
          <a:p>
            <a:pPr algn="l"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   </a:t>
            </a:r>
            <a:r>
              <a:rPr lang="en-US" sz="1400" dirty="0" smtClean="0"/>
              <a:t>- </a:t>
            </a:r>
            <a:r>
              <a:rPr lang="en-US" sz="2000" dirty="0" smtClean="0"/>
              <a:t>Confirming a pickup after the service</a:t>
            </a:r>
          </a:p>
          <a:p>
            <a:pPr marL="2400300" lvl="6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l">
              <a:lnSpc>
                <a:spcPct val="150000"/>
              </a:lnSpc>
            </a:pPr>
            <a:endParaRPr lang="en-US" sz="2000" dirty="0" smtClean="0"/>
          </a:p>
          <a:p>
            <a:pPr algn="l">
              <a:lnSpc>
                <a:spcPct val="150000"/>
              </a:lnSpc>
            </a:pPr>
            <a:endParaRPr lang="en-US" sz="2000" dirty="0" smtClean="0"/>
          </a:p>
          <a:p>
            <a:pPr algn="l">
              <a:lnSpc>
                <a:spcPct val="150000"/>
              </a:lnSpc>
            </a:pPr>
            <a:endParaRPr lang="en-US" sz="2000" dirty="0" smtClean="0"/>
          </a:p>
          <a:p>
            <a:pPr algn="l">
              <a:lnSpc>
                <a:spcPct val="150000"/>
              </a:lnSpc>
            </a:pPr>
            <a:endParaRPr lang="en-US" sz="2000" dirty="0" smtClean="0"/>
          </a:p>
          <a:p>
            <a:pPr algn="l">
              <a:lnSpc>
                <a:spcPct val="150000"/>
              </a:lnSpc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28" t="15010" r="38162" b="18226"/>
          <a:stretch/>
        </p:blipFill>
        <p:spPr>
          <a:xfrm>
            <a:off x="3148618" y="2028426"/>
            <a:ext cx="304800" cy="488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50" y="2134425"/>
            <a:ext cx="545450" cy="38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58" y="2028426"/>
            <a:ext cx="448803" cy="495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18" y="2668103"/>
            <a:ext cx="1816282" cy="1743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" y="1676399"/>
            <a:ext cx="1475165" cy="1129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3285" r="4317" b="30144"/>
          <a:stretch/>
        </p:blipFill>
        <p:spPr>
          <a:xfrm>
            <a:off x="125035" y="4675184"/>
            <a:ext cx="1734153" cy="923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" b="72863"/>
          <a:stretch/>
        </p:blipFill>
        <p:spPr>
          <a:xfrm>
            <a:off x="228600" y="1828800"/>
            <a:ext cx="597071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" b="72863"/>
          <a:stretch/>
        </p:blipFill>
        <p:spPr>
          <a:xfrm>
            <a:off x="698329" y="1524000"/>
            <a:ext cx="597071" cy="152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0028" b="76183"/>
          <a:stretch/>
        </p:blipFill>
        <p:spPr>
          <a:xfrm rot="1344283">
            <a:off x="2511253" y="2456929"/>
            <a:ext cx="674042" cy="3226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15874" t="29615" b="13759"/>
          <a:stretch/>
        </p:blipFill>
        <p:spPr>
          <a:xfrm>
            <a:off x="6248400" y="4114800"/>
            <a:ext cx="2895600" cy="23622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1859188" y="2401403"/>
            <a:ext cx="892375" cy="41799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030034" y="4411442"/>
            <a:ext cx="876300" cy="49754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0028" b="76620"/>
          <a:stretch/>
        </p:blipFill>
        <p:spPr>
          <a:xfrm rot="19596424">
            <a:off x="2444080" y="4050600"/>
            <a:ext cx="683611" cy="3168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35" y="0"/>
            <a:ext cx="2884511" cy="26788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185">
            <a:off x="5168402" y="2254806"/>
            <a:ext cx="254108" cy="25410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781800" y="6553200"/>
            <a:ext cx="1655638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Municipal Corp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9490" y="2819400"/>
            <a:ext cx="1905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Recycle Centers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617277" y="4038600"/>
            <a:ext cx="1402523" cy="121920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648199" y="1981200"/>
            <a:ext cx="1371601" cy="120752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rot="19079063">
            <a:off x="4253948" y="2477867"/>
            <a:ext cx="1723948" cy="16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1600" b="1" dirty="0" smtClean="0">
                <a:solidFill>
                  <a:schemeClr val="tx1"/>
                </a:solidFill>
              </a:rPr>
              <a:t>(waste==     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ble</a:t>
            </a:r>
            <a:r>
              <a:rPr lang="en-US" sz="1600" b="1" dirty="0" smtClean="0">
                <a:solidFill>
                  <a:schemeClr val="tx1"/>
                </a:solidFill>
              </a:rPr>
              <a:t> )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 rot="2360897">
            <a:off x="4671951" y="4525306"/>
            <a:ext cx="824173" cy="17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51381" y="4461274"/>
            <a:ext cx="1557007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GROTO Driver/Scrap Collector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611" y="1040695"/>
            <a:ext cx="1904999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GROTO Customers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763" y="2895600"/>
            <a:ext cx="1703765" cy="36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Manufacturing Industries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1569" y="5665784"/>
            <a:ext cx="1554388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House Holds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0.09774 -0.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3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8559 0.069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8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827" y="76200"/>
            <a:ext cx="5086350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1" u="sng" dirty="0" smtClean="0">
                <a:latin typeface="Arial Black" panose="020B0A04020102020204" pitchFamily="34" charset="0"/>
              </a:rPr>
              <a:t>Use case diagram</a:t>
            </a:r>
            <a:endParaRPr lang="en-US" sz="1800" b="1" u="sng" dirty="0"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389" b="1389"/>
          <a:stretch/>
        </p:blipFill>
        <p:spPr>
          <a:xfrm>
            <a:off x="534470" y="554736"/>
            <a:ext cx="8139061" cy="60198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Flowchart: Connector 22"/>
          <p:cNvSpPr/>
          <p:nvPr/>
        </p:nvSpPr>
        <p:spPr>
          <a:xfrm>
            <a:off x="4267200" y="914400"/>
            <a:ext cx="45719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4404742" y="935718"/>
            <a:ext cx="45719" cy="51208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604001" y="902732"/>
            <a:ext cx="45719" cy="54506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4800600" y="891784"/>
            <a:ext cx="64392" cy="6322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029200" y="848210"/>
            <a:ext cx="45719" cy="67579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/>
          <p:cNvSpPr/>
          <p:nvPr/>
        </p:nvSpPr>
        <p:spPr>
          <a:xfrm>
            <a:off x="4114800" y="1066800"/>
            <a:ext cx="45719" cy="2286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/>
          <p:cNvSpPr/>
          <p:nvPr/>
        </p:nvSpPr>
        <p:spPr>
          <a:xfrm>
            <a:off x="5290190" y="834550"/>
            <a:ext cx="45719" cy="76565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181220" y="841129"/>
            <a:ext cx="45719" cy="6066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nal industrial grot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" y="0"/>
            <a:ext cx="9076472" cy="6858000"/>
          </a:xfrm>
        </p:spPr>
      </p:pic>
    </p:spTree>
    <p:extLst>
      <p:ext uri="{BB962C8B-B14F-4D97-AF65-F5344CB8AC3E}">
        <p14:creationId xmlns:p14="http://schemas.microsoft.com/office/powerpoint/2010/main" val="11391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68769"/>
            <a:ext cx="7886700" cy="1325563"/>
          </a:xfrm>
        </p:spPr>
        <p:txBody>
          <a:bodyPr/>
          <a:lstStyle/>
          <a:p>
            <a:r>
              <a:rPr lang="en-US" b="1" dirty="0" smtClean="0">
                <a:latin typeface="Berlin Sans FB" panose="020E0602020502020306" pitchFamily="34" charset="0"/>
              </a:rPr>
              <a:t>Block Chain</a:t>
            </a:r>
            <a:endParaRPr lang="en-US" b="1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108" y="2399839"/>
            <a:ext cx="4062984" cy="5754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 smtClean="0"/>
              <a:t>Number of(Admins) &gt;&gt;&gt;Hackers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t="25193" r="28199" b="22076"/>
          <a:stretch/>
        </p:blipFill>
        <p:spPr>
          <a:xfrm>
            <a:off x="5334000" y="3352800"/>
            <a:ext cx="9144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4996" r="32653" b="25021"/>
          <a:stretch/>
        </p:blipFill>
        <p:spPr>
          <a:xfrm>
            <a:off x="3276600" y="3505199"/>
            <a:ext cx="762000" cy="914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92" y="3314699"/>
            <a:ext cx="749508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4996" r="32653" b="25021"/>
          <a:stretch/>
        </p:blipFill>
        <p:spPr>
          <a:xfrm>
            <a:off x="2209800" y="3505199"/>
            <a:ext cx="762000" cy="914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14699"/>
            <a:ext cx="749508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4996" r="32653" b="25021"/>
          <a:stretch/>
        </p:blipFill>
        <p:spPr>
          <a:xfrm>
            <a:off x="2819400" y="4648199"/>
            <a:ext cx="762000" cy="914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92" y="4457699"/>
            <a:ext cx="749508" cy="381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05400" y="3581399"/>
            <a:ext cx="0" cy="83820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19600" y="3581400"/>
            <a:ext cx="0" cy="8382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5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</TotalTime>
  <Words>360</Words>
  <Application>Microsoft Office PowerPoint</Application>
  <PresentationFormat>On-screen Show (4:3)</PresentationFormat>
  <Paragraphs>99</Paragraphs>
  <Slides>18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Narrow</vt:lpstr>
      <vt:lpstr>Berlin Sans FB</vt:lpstr>
      <vt:lpstr>Calibri</vt:lpstr>
      <vt:lpstr>Calibri Light</vt:lpstr>
      <vt:lpstr>inherit</vt:lpstr>
      <vt:lpstr>Mangal</vt:lpstr>
      <vt:lpstr>Wingdings</vt:lpstr>
      <vt:lpstr>Office Theme</vt:lpstr>
      <vt:lpstr>Team Details </vt:lpstr>
      <vt:lpstr> College Code: MGIT Problem Code: SG64 </vt:lpstr>
      <vt:lpstr>Our Aim</vt:lpstr>
      <vt:lpstr>We tend to focus on</vt:lpstr>
      <vt:lpstr>Idea/Solution</vt:lpstr>
      <vt:lpstr>PowerPoint Presentation</vt:lpstr>
      <vt:lpstr>Use case diagram</vt:lpstr>
      <vt:lpstr>PowerPoint Presentation</vt:lpstr>
      <vt:lpstr>Block Chain</vt:lpstr>
      <vt:lpstr>PowerPoint Presentation</vt:lpstr>
      <vt:lpstr>  Customer pick up scheduling Driver Confirmation </vt:lpstr>
      <vt:lpstr>Finger Print Scanning &amp; Image Recognition &amp; OTP Verification – 3 Factor Authentication</vt:lpstr>
      <vt:lpstr>Technology Stack : Application </vt:lpstr>
      <vt:lpstr>GROTO Coin- Centralized Currency</vt:lpstr>
      <vt:lpstr>ML based Website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Windows User</cp:lastModifiedBy>
  <cp:revision>206</cp:revision>
  <dcterms:created xsi:type="dcterms:W3CDTF">2020-01-07T19:38:19Z</dcterms:created>
  <dcterms:modified xsi:type="dcterms:W3CDTF">2020-08-03T16:29:36Z</dcterms:modified>
</cp:coreProperties>
</file>